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86" r:id="rId2"/>
    <p:sldId id="260" r:id="rId3"/>
    <p:sldId id="261" r:id="rId4"/>
    <p:sldId id="262" r:id="rId5"/>
    <p:sldId id="263" r:id="rId6"/>
    <p:sldId id="287" r:id="rId7"/>
    <p:sldId id="288" r:id="rId8"/>
    <p:sldId id="264" r:id="rId9"/>
    <p:sldId id="289" r:id="rId10"/>
    <p:sldId id="29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92" r:id="rId22"/>
    <p:sldId id="293" r:id="rId23"/>
    <p:sldId id="294" r:id="rId24"/>
    <p:sldId id="295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7297D-B736-43AB-B1C9-13CF03A42859}" v="609" dt="2024-01-11T10:31:38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660"/>
  </p:normalViewPr>
  <p:slideViewPr>
    <p:cSldViewPr snapToGrid="0">
      <p:cViewPr varScale="1">
        <p:scale>
          <a:sx n="96" d="100"/>
          <a:sy n="96" d="100"/>
        </p:scale>
        <p:origin x="7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3F64-D8B2-6993-CFCF-8F56DBA34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4E5C6-EFFE-2EA5-2DA4-BA2A461A0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81A6-43AB-81F3-1DDF-8D041E82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5E33E-5347-A0D7-CBC9-47191CC2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AB21-DE3B-AC19-EE32-89E63460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3965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1662-5ADA-6D50-D7E4-5E433699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DBDED-CD88-DF95-8D03-3352EBDA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77F95-19EB-48CC-E3F2-EE621107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EE06C-6B0E-5890-C9AA-99ACABA9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98C8-4F23-204F-6161-59734C04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56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9A6A9-085B-98B8-CFFD-25CCFDCC8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1B14C-562C-1357-60A9-AF821BB2B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CEB11-17FC-16F6-EA29-A13F0585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262AE-E7CA-6B00-55C0-217D7044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7188-E62B-57CB-EF41-3F15196B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08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C9FB-47F3-A28E-FE7E-378C7E1C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AEAF-10E8-6A41-FF72-06C4E1588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8DFB-383E-8154-E0CE-D6106D84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419B5-DD09-6334-F321-7E2E6E6C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6F12-25C1-EC24-3924-CA9B52FB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87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0ECD-2E2C-32EE-4C6A-C56F3E3E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FFD00-3DE1-B186-8CDF-F70EC10EB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8C86-B4E8-4DA6-ECCF-26C81A8D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177FF-7FFB-5E70-B129-95B0FBB6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430F-9358-BE43-B0F4-C414363F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58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0C-89C4-2D36-9A1A-ECA0CF9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561C-B91D-2E05-1B68-326DE961E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F6732-AED1-29A6-F6D2-1B4F51A82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DE152-1ECA-65D9-7A9C-ACF2AD19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2469B-9435-708A-460E-2BD9D2BF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A492D-9546-47AB-3E28-0039C88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19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2493-7CB9-EFA5-0016-3B58DC98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8333F-0F64-A37B-96F7-0517A1C9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43F59-584D-9AA4-8B46-D3BDC25A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05FF4D-E402-D60F-40BF-0D082969E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77EB9-5717-599C-24C2-2913CF8E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7D4BA-07D4-894B-7529-1608798E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A3A9B-CCD3-5C0B-8756-EF2CFC48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ADBF0-2901-A528-DE29-91991B2B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1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4AD8-CBB8-E245-4DEC-15F33D42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1F4EA-7EAD-1169-CCDD-6A439D6C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60E5A-A2DC-9A7A-2501-594B7FD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19F4-2E72-B778-38AE-CE4F3DA6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60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03863-6AF9-7C0F-B481-E4F3F56A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6E247-97D3-A3B5-5912-8108B1A6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69C1-C0CC-CCE8-080A-F31E0B02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121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4EAD-C0D4-041D-643E-9F6B34F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2361-06E8-EF87-E259-BA916CED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C473-2662-47CE-5709-EE92E7C8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A0756-2335-C5BB-EBDC-A4F3B292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6CFB1-9C91-28B7-4C9D-690B5361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2BA0F-26C5-BDE8-C553-FB8A11A4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60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D711-1EAD-4714-0554-6F12D17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8C700-B866-9B8E-5FD7-DE42E0C4A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66B0E-9DC3-0FDF-81FA-B7D2F7C6C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3345F-1488-D306-71B0-A1A86212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155A7-A556-8D3C-2F62-8F712ABB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48B12-8445-D94C-AA6A-B818C6B9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114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49612-62FD-CF7E-6BC0-0BDFB9C3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77775-A568-2CA6-5F1D-D9D7D9DE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523DC-C708-9E43-B035-7C8CD44BE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43757-235A-47F8-9353-EA99D3A4EDF3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37B7-FC68-3B3F-9E57-58E80BA27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ECA3F-9050-86D8-F122-6F85E20E8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56B1C-4191-42C2-BF7B-C323AEA6F8F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0576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0F74D9C-0868-982C-D561-8379217B402F}"/>
              </a:ext>
            </a:extLst>
          </p:cNvPr>
          <p:cNvSpPr/>
          <p:nvPr/>
        </p:nvSpPr>
        <p:spPr>
          <a:xfrm>
            <a:off x="247650" y="157075"/>
            <a:ext cx="11696700" cy="654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31D8E7-470A-889D-033C-6A2824F74744}"/>
              </a:ext>
            </a:extLst>
          </p:cNvPr>
          <p:cNvSpPr txBox="1"/>
          <p:nvPr/>
        </p:nvSpPr>
        <p:spPr>
          <a:xfrm>
            <a:off x="2313991" y="2032728"/>
            <a:ext cx="6913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PRACTICAL SUBMISSION </a:t>
            </a:r>
          </a:p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INTRODUCTION TO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11577-8B1D-F533-08A3-CEA1618ECA72}"/>
              </a:ext>
            </a:extLst>
          </p:cNvPr>
          <p:cNvSpPr txBox="1"/>
          <p:nvPr/>
        </p:nvSpPr>
        <p:spPr>
          <a:xfrm>
            <a:off x="4273420" y="3624943"/>
            <a:ext cx="262190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Presented By </a:t>
            </a:r>
          </a:p>
          <a:p>
            <a:r>
              <a:rPr lang="en-US" sz="44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Amit Kumar</a:t>
            </a:r>
            <a:r>
              <a:rPr lang="en-US" sz="44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 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08CABA-EC6D-9558-EEDD-B99844A88A9A}"/>
              </a:ext>
            </a:extLst>
          </p:cNvPr>
          <p:cNvSpPr txBox="1"/>
          <p:nvPr/>
        </p:nvSpPr>
        <p:spPr>
          <a:xfrm>
            <a:off x="8098971" y="5066522"/>
            <a:ext cx="4419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Presented To </a:t>
            </a:r>
          </a:p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Mrs.Neema Jha</a:t>
            </a:r>
          </a:p>
          <a:p>
            <a:pPr algn="ctr"/>
            <a:r>
              <a:rPr lang="en-IN" b="1" dirty="0"/>
              <a:t>(Assistant Professor)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E31D64-72CC-6425-441E-1AC422F9C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00"/>
            <a:ext cx="1876424" cy="18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2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12A30-7D39-5B69-765A-9A3FC601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7EC597-436B-D639-5182-A4425879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28B5F-9665-C505-F4B8-823AA421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7829"/>
            <a:ext cx="10515600" cy="730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lgerian" panose="04020705040A02060702" pitchFamily="82" charset="0"/>
              </a:rPr>
              <a:t>EXAMPLE OF redundancy and inconsistency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9536F-38C1-46FC-BE1C-4C5D261C5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60" y="1318792"/>
            <a:ext cx="6219329" cy="4101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D0336-87F6-4060-3B52-CA296DAA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90" y="4139559"/>
            <a:ext cx="3668010" cy="271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2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7DE6B-B80E-3334-A1F7-F5FC1821C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87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FEBBAB-5C81-39F1-35D3-AB1E9346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264"/>
            <a:ext cx="12191999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5275C-710B-69DE-8C35-B2CF3B8E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7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8AD3-403E-4D5F-F799-60AD2302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b="1" dirty="0">
                <a:latin typeface="Algerian" panose="04020705040A02060702" pitchFamily="82" charset="0"/>
              </a:rPr>
              <a:t>FIGURE OF RELATIONAL DBMS 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15904-0928-0F41-FAA7-DC33599D5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8" y="1147664"/>
            <a:ext cx="9967578" cy="4730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EE567-5259-10F5-66C2-5D138B47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309850"/>
            <a:ext cx="3048000" cy="25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C337B-5862-3941-9A5F-CBA674C20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8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3A420-C457-9F6A-D4F3-EC02ECDA5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3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EDAD0-3477-B1AB-A850-AD8ECBA9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097FF-DB5D-509C-AE5F-31D0D64C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679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CEB09D-5840-A646-3CB9-179C416C2959}"/>
              </a:ext>
            </a:extLst>
          </p:cNvPr>
          <p:cNvSpPr txBox="1"/>
          <p:nvPr/>
        </p:nvSpPr>
        <p:spPr>
          <a:xfrm>
            <a:off x="630451" y="394099"/>
            <a:ext cx="45253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atin typeface="Algerian" panose="04020705040A02060702" pitchFamily="82" charset="0"/>
              </a:rPr>
              <a:t>CONTENT</a:t>
            </a:r>
          </a:p>
          <a:p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CE395-B425-D677-93F7-A9853E3E5AEE}"/>
              </a:ext>
            </a:extLst>
          </p:cNvPr>
          <p:cNvSpPr txBox="1"/>
          <p:nvPr/>
        </p:nvSpPr>
        <p:spPr>
          <a:xfrm>
            <a:off x="630451" y="1194318"/>
            <a:ext cx="3954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WHAT IS DBMS ?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AB138-E76D-A149-C11E-DF556D4C3085}"/>
              </a:ext>
            </a:extLst>
          </p:cNvPr>
          <p:cNvSpPr txBox="1"/>
          <p:nvPr/>
        </p:nvSpPr>
        <p:spPr>
          <a:xfrm>
            <a:off x="630451" y="1994537"/>
            <a:ext cx="4967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APPLICATION OF DBMS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D73ED0-6B42-ACEB-D287-40F98F8EE073}"/>
              </a:ext>
            </a:extLst>
          </p:cNvPr>
          <p:cNvSpPr txBox="1"/>
          <p:nvPr/>
        </p:nvSpPr>
        <p:spPr>
          <a:xfrm>
            <a:off x="630451" y="2589550"/>
            <a:ext cx="423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WHY USE DBMS ?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0ADB6-D4DC-97F2-7E37-4EBEA4DBBE48}"/>
              </a:ext>
            </a:extLst>
          </p:cNvPr>
          <p:cNvSpPr txBox="1"/>
          <p:nvPr/>
        </p:nvSpPr>
        <p:spPr>
          <a:xfrm>
            <a:off x="630451" y="3359321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TYPES OF DBMS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4816E-64C5-CA67-3D2A-808931038AEB}"/>
              </a:ext>
            </a:extLst>
          </p:cNvPr>
          <p:cNvSpPr txBox="1"/>
          <p:nvPr/>
        </p:nvSpPr>
        <p:spPr>
          <a:xfrm>
            <a:off x="644367" y="4091730"/>
            <a:ext cx="6158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SQL Practical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608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023479-FF0B-BA09-6353-75892C7DC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711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66CC362-CB30-982E-1BEE-02E1B608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>
                <a:effectLst>
                  <a:reflection blurRad="6350" stA="55000" endA="300" endPos="45500" dir="5400000" sy="-100000" algn="bl" rotWithShape="0"/>
                </a:effectLst>
              </a:rPr>
              <a:t>SQL Practical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E31A6-4A5C-0553-74B9-87C594946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12192000" cy="55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4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35128-7F11-0370-005C-6C44DBBA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CE3769-5FF3-E497-699D-8302E5306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8855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465F4-37FE-590A-94E8-096452C87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75" y="-1"/>
            <a:ext cx="56401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8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191C5-0650-CE35-965B-B8C8DF6B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202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7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5595C6-7C68-0109-7FBF-51B498EE6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14C17-EC39-35F7-308E-64DDD1E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303"/>
            <a:ext cx="12192000" cy="5608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F7411F-DDB7-E78B-1CDE-9FE0B542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607629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4000" b="1" dirty="0">
                <a:latin typeface="Imprint MT Shadow" panose="04020605060303030202" pitchFamily="82" charset="0"/>
              </a:rPr>
              <a:t>WHAT IS DATABASE ?</a:t>
            </a:r>
            <a:endParaRPr lang="en-IN" b="1" dirty="0"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0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96D6E-256D-08C2-FB9C-BB0F1765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02934-7373-9229-176F-B861A8091E32}"/>
              </a:ext>
            </a:extLst>
          </p:cNvPr>
          <p:cNvSpPr txBox="1"/>
          <p:nvPr/>
        </p:nvSpPr>
        <p:spPr>
          <a:xfrm>
            <a:off x="307909" y="195943"/>
            <a:ext cx="82109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b="1" u="sng" dirty="0">
                <a:latin typeface="Algerian" panose="04020705040A02060702" pitchFamily="82" charset="0"/>
              </a:rPr>
              <a:t>INTRODUCTION TO DBMS</a:t>
            </a:r>
            <a:endParaRPr lang="en-IN" sz="2400" b="1" u="sng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A04B8-EAF5-EFB7-4C56-8CC096328643}"/>
              </a:ext>
            </a:extLst>
          </p:cNvPr>
          <p:cNvSpPr txBox="1"/>
          <p:nvPr/>
        </p:nvSpPr>
        <p:spPr>
          <a:xfrm>
            <a:off x="531844" y="1324948"/>
            <a:ext cx="9638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3200" b="1" dirty="0">
                <a:solidFill>
                  <a:schemeClr val="bg1"/>
                </a:solidFill>
              </a:rPr>
              <a:t>DBMS</a:t>
            </a:r>
            <a:r>
              <a:rPr lang="en-US" sz="3200" dirty="0">
                <a:solidFill>
                  <a:schemeClr val="bg1"/>
                </a:solidFill>
              </a:rPr>
              <a:t> Stand For </a:t>
            </a:r>
            <a:r>
              <a:rPr lang="en-US" sz="3200" b="1" dirty="0">
                <a:solidFill>
                  <a:schemeClr val="bg1"/>
                </a:solidFill>
              </a:rPr>
              <a:t>D</a:t>
            </a:r>
            <a:r>
              <a:rPr lang="en-US" sz="3200" dirty="0">
                <a:solidFill>
                  <a:schemeClr val="bg1"/>
                </a:solidFill>
              </a:rPr>
              <a:t>ATABASE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>
                <a:solidFill>
                  <a:schemeClr val="bg1"/>
                </a:solidFill>
              </a:rPr>
              <a:t>ANAGEMENT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>
                <a:solidFill>
                  <a:schemeClr val="bg1"/>
                </a:solidFill>
              </a:rPr>
              <a:t>YSTEM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534F8-0D78-6349-5FE8-1146914A62D1}"/>
              </a:ext>
            </a:extLst>
          </p:cNvPr>
          <p:cNvSpPr txBox="1"/>
          <p:nvPr/>
        </p:nvSpPr>
        <p:spPr>
          <a:xfrm>
            <a:off x="576162" y="2147753"/>
            <a:ext cx="89410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bg1"/>
                </a:solidFill>
              </a:rPr>
              <a:t>DBMS is a software system for creating, organizing, and managing the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6587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4825F3-C5CB-FD05-0CEF-A86B9C46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5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C3835-42B9-25B1-0680-F6DB348B7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A0043E-B37F-651C-A5DC-CA035169E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B495AE-F0B7-C30C-68C7-9AE1B2CB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995058" cy="1183757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Algerian" panose="04020705040A02060702" pitchFamily="82" charset="0"/>
              </a:rPr>
              <a:t>APPLICATION OF DBMS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9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54D2A-6090-F129-DF19-BDF26D5A3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314"/>
            <a:ext cx="12192000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94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D26FD-A5A3-54E8-B5DB-F1813C1E1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4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9078</TotalTime>
  <Words>78</Words>
  <Application>Microsoft Office PowerPoint</Application>
  <PresentationFormat>Widescreen</PresentationFormat>
  <Paragraphs>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Algerian</vt:lpstr>
      <vt:lpstr>Arial</vt:lpstr>
      <vt:lpstr>Calibri</vt:lpstr>
      <vt:lpstr>Calibri Light</vt:lpstr>
      <vt:lpstr>Courier New</vt:lpstr>
      <vt:lpstr>Edwardian Script ITC</vt:lpstr>
      <vt:lpstr>Imprint MT Shadow</vt:lpstr>
      <vt:lpstr>Wingdings</vt:lpstr>
      <vt:lpstr>Office Theme</vt:lpstr>
      <vt:lpstr>PowerPoint Presentation</vt:lpstr>
      <vt:lpstr>PowerPoint Presentation</vt:lpstr>
      <vt:lpstr>WHAT IS DATABASE ?</vt:lpstr>
      <vt:lpstr>PowerPoint Presentation</vt:lpstr>
      <vt:lpstr>PowerPoint Presentation</vt:lpstr>
      <vt:lpstr>PowerPoint Presentation</vt:lpstr>
      <vt:lpstr>APPLICATION OF 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OF RELATIONAL DBMS </vt:lpstr>
      <vt:lpstr>PowerPoint Presentation</vt:lpstr>
      <vt:lpstr>PowerPoint Presentation</vt:lpstr>
      <vt:lpstr>PowerPoint Presentation</vt:lpstr>
      <vt:lpstr>PowerPoint Presentation</vt:lpstr>
      <vt:lpstr>SQL Practical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amitkumar97171945@outlook.com</dc:creator>
  <cp:lastModifiedBy>amitkumar97171945@outlook.com</cp:lastModifiedBy>
  <cp:revision>3</cp:revision>
  <dcterms:created xsi:type="dcterms:W3CDTF">2023-12-30T09:23:21Z</dcterms:created>
  <dcterms:modified xsi:type="dcterms:W3CDTF">2024-01-11T13:08:11Z</dcterms:modified>
</cp:coreProperties>
</file>